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75" r:id="rId13"/>
    <p:sldId id="266" r:id="rId14"/>
    <p:sldId id="267" r:id="rId15"/>
    <p:sldId id="268" r:id="rId16"/>
    <p:sldId id="278" r:id="rId17"/>
    <p:sldId id="276" r:id="rId18"/>
    <p:sldId id="277" r:id="rId19"/>
    <p:sldId id="269" r:id="rId20"/>
    <p:sldId id="279" r:id="rId21"/>
    <p:sldId id="280" r:id="rId22"/>
    <p:sldId id="281" r:id="rId23"/>
    <p:sldId id="270" r:id="rId24"/>
    <p:sldId id="271" r:id="rId25"/>
    <p:sldId id="282" r:id="rId26"/>
    <p:sldId id="272" r:id="rId27"/>
    <p:sldId id="273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lacial Indifference" panose="020B0604020202020204" charset="0"/>
      <p:regular r:id="rId33"/>
    </p:embeddedFont>
    <p:embeddedFont>
      <p:font typeface="Glacial Indifference Bold" panose="020B0604020202020204" charset="0"/>
      <p:regular r:id="rId34"/>
    </p:embeddedFont>
    <p:embeddedFont>
      <p:font typeface="Sacramento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ta.instructure.com/courses/182988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277746" y="1429785"/>
            <a:ext cx="11732507" cy="7427431"/>
            <a:chOff x="0" y="0"/>
            <a:chExt cx="226611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243256" cy="1406657"/>
            </a:xfrm>
            <a:custGeom>
              <a:avLst/>
              <a:gdLst/>
              <a:ahLst/>
              <a:cxnLst/>
              <a:rect l="l" t="t" r="r" b="b"/>
              <a:pathLst>
                <a:path w="2243256" h="1406657">
                  <a:moveTo>
                    <a:pt x="224325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116466" y="0"/>
                  </a:lnTo>
                  <a:lnTo>
                    <a:pt x="222420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272466" cy="1433327"/>
            </a:xfrm>
            <a:custGeom>
              <a:avLst/>
              <a:gdLst/>
              <a:ahLst/>
              <a:cxnLst/>
              <a:rect l="l" t="t" r="r" b="b"/>
              <a:pathLst>
                <a:path w="2272466" h="1433327">
                  <a:moveTo>
                    <a:pt x="2238176" y="21590"/>
                  </a:moveTo>
                  <a:cubicBezTo>
                    <a:pt x="2239446" y="34290"/>
                    <a:pt x="2239446" y="44450"/>
                    <a:pt x="2240716" y="54610"/>
                  </a:cubicBezTo>
                  <a:cubicBezTo>
                    <a:pt x="2243256" y="84569"/>
                    <a:pt x="2244526" y="113856"/>
                    <a:pt x="2247066" y="142098"/>
                  </a:cubicBezTo>
                  <a:cubicBezTo>
                    <a:pt x="2247066" y="182891"/>
                    <a:pt x="2259766" y="987245"/>
                    <a:pt x="2266116" y="1028038"/>
                  </a:cubicBezTo>
                  <a:cubicBezTo>
                    <a:pt x="2272466" y="1089750"/>
                    <a:pt x="2268656" y="1152508"/>
                    <a:pt x="2268656" y="1214221"/>
                  </a:cubicBezTo>
                  <a:cubicBezTo>
                    <a:pt x="2268656" y="1268612"/>
                    <a:pt x="2269926" y="1318818"/>
                    <a:pt x="2271196" y="1372367"/>
                  </a:cubicBezTo>
                  <a:cubicBezTo>
                    <a:pt x="2271196" y="1393957"/>
                    <a:pt x="2271196" y="1407927"/>
                    <a:pt x="2271196" y="1432057"/>
                  </a:cubicBezTo>
                  <a:cubicBezTo>
                    <a:pt x="2248336" y="1432057"/>
                    <a:pt x="2228016" y="1433327"/>
                    <a:pt x="2205886" y="1432057"/>
                  </a:cubicBezTo>
                  <a:cubicBezTo>
                    <a:pt x="2094573" y="1426977"/>
                    <a:pt x="1981548" y="1433327"/>
                    <a:pt x="1870236" y="1428247"/>
                  </a:cubicBezTo>
                  <a:cubicBezTo>
                    <a:pt x="1803448" y="1424437"/>
                    <a:pt x="1738373" y="1426977"/>
                    <a:pt x="1671586" y="1424437"/>
                  </a:cubicBezTo>
                  <a:cubicBezTo>
                    <a:pt x="1640761" y="1423167"/>
                    <a:pt x="1609936" y="1421897"/>
                    <a:pt x="1579111" y="1420627"/>
                  </a:cubicBezTo>
                  <a:cubicBezTo>
                    <a:pt x="1560273" y="1420627"/>
                    <a:pt x="1543148" y="1421897"/>
                    <a:pt x="1524311" y="1421897"/>
                  </a:cubicBezTo>
                  <a:cubicBezTo>
                    <a:pt x="1476361" y="1420627"/>
                    <a:pt x="1344498" y="1421897"/>
                    <a:pt x="1296548" y="1420627"/>
                  </a:cubicBezTo>
                  <a:cubicBezTo>
                    <a:pt x="1262298" y="1419357"/>
                    <a:pt x="577298" y="1428247"/>
                    <a:pt x="543048" y="1426977"/>
                  </a:cubicBezTo>
                  <a:cubicBezTo>
                    <a:pt x="534485" y="1426977"/>
                    <a:pt x="524210" y="1428247"/>
                    <a:pt x="515648" y="1428247"/>
                  </a:cubicBezTo>
                  <a:cubicBezTo>
                    <a:pt x="495098" y="1428247"/>
                    <a:pt x="476260" y="1429517"/>
                    <a:pt x="455710" y="1429517"/>
                  </a:cubicBezTo>
                  <a:cubicBezTo>
                    <a:pt x="404335" y="1429517"/>
                    <a:pt x="354673" y="1428247"/>
                    <a:pt x="303298" y="1426977"/>
                  </a:cubicBezTo>
                  <a:cubicBezTo>
                    <a:pt x="272473" y="1425707"/>
                    <a:pt x="241648" y="1424437"/>
                    <a:pt x="212535" y="1423167"/>
                  </a:cubicBezTo>
                  <a:cubicBezTo>
                    <a:pt x="157735" y="1421897"/>
                    <a:pt x="102935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23" y="30480"/>
                    <a:pt x="87523" y="29210"/>
                  </a:cubicBezTo>
                  <a:cubicBezTo>
                    <a:pt x="133760" y="25400"/>
                    <a:pt x="179998" y="22860"/>
                    <a:pt x="227948" y="20320"/>
                  </a:cubicBezTo>
                  <a:cubicBezTo>
                    <a:pt x="260485" y="17780"/>
                    <a:pt x="293023" y="16510"/>
                    <a:pt x="323848" y="13970"/>
                  </a:cubicBezTo>
                  <a:cubicBezTo>
                    <a:pt x="354673" y="11430"/>
                    <a:pt x="387210" y="8890"/>
                    <a:pt x="418035" y="8890"/>
                  </a:cubicBezTo>
                  <a:cubicBezTo>
                    <a:pt x="452285" y="7620"/>
                    <a:pt x="486535" y="10160"/>
                    <a:pt x="520785" y="8890"/>
                  </a:cubicBezTo>
                  <a:cubicBezTo>
                    <a:pt x="563598" y="8890"/>
                    <a:pt x="1339361" y="6350"/>
                    <a:pt x="1382173" y="5080"/>
                  </a:cubicBezTo>
                  <a:cubicBezTo>
                    <a:pt x="1423273" y="3810"/>
                    <a:pt x="1464373" y="2540"/>
                    <a:pt x="1507186" y="2540"/>
                  </a:cubicBezTo>
                  <a:cubicBezTo>
                    <a:pt x="1577398" y="1270"/>
                    <a:pt x="1645898" y="0"/>
                    <a:pt x="1716111" y="0"/>
                  </a:cubicBezTo>
                  <a:cubicBezTo>
                    <a:pt x="1745223" y="0"/>
                    <a:pt x="1776048" y="2540"/>
                    <a:pt x="1805161" y="2540"/>
                  </a:cubicBezTo>
                  <a:cubicBezTo>
                    <a:pt x="1885648" y="3810"/>
                    <a:pt x="1967848" y="5080"/>
                    <a:pt x="2048336" y="7620"/>
                  </a:cubicBezTo>
                  <a:cubicBezTo>
                    <a:pt x="2091148" y="8890"/>
                    <a:pt x="2133961" y="12700"/>
                    <a:pt x="2176773" y="16510"/>
                  </a:cubicBezTo>
                  <a:cubicBezTo>
                    <a:pt x="2187048" y="16510"/>
                    <a:pt x="2197324" y="16510"/>
                    <a:pt x="2205886" y="16510"/>
                  </a:cubicBezTo>
                  <a:cubicBezTo>
                    <a:pt x="2219126" y="17780"/>
                    <a:pt x="2228016" y="20320"/>
                    <a:pt x="2238176" y="21590"/>
                  </a:cubicBezTo>
                  <a:close/>
                  <a:moveTo>
                    <a:pt x="2248336" y="1415547"/>
                  </a:moveTo>
                  <a:cubicBezTo>
                    <a:pt x="2249606" y="1399037"/>
                    <a:pt x="2250876" y="1386337"/>
                    <a:pt x="2250876" y="1373637"/>
                  </a:cubicBezTo>
                  <a:cubicBezTo>
                    <a:pt x="2249606" y="1313588"/>
                    <a:pt x="2248336" y="1258152"/>
                    <a:pt x="2248336" y="1198531"/>
                  </a:cubicBezTo>
                  <a:cubicBezTo>
                    <a:pt x="2248336" y="1171336"/>
                    <a:pt x="2250876" y="1144141"/>
                    <a:pt x="2249606" y="1116945"/>
                  </a:cubicBezTo>
                  <a:cubicBezTo>
                    <a:pt x="2249606" y="1091842"/>
                    <a:pt x="2248336" y="1065693"/>
                    <a:pt x="2247066" y="1040589"/>
                  </a:cubicBezTo>
                  <a:cubicBezTo>
                    <a:pt x="2241986" y="1001888"/>
                    <a:pt x="2230556" y="200672"/>
                    <a:pt x="2230556" y="161971"/>
                  </a:cubicBezTo>
                  <a:cubicBezTo>
                    <a:pt x="2228016" y="129546"/>
                    <a:pt x="2225476" y="96075"/>
                    <a:pt x="2222936" y="63500"/>
                  </a:cubicBezTo>
                  <a:cubicBezTo>
                    <a:pt x="2221666" y="44450"/>
                    <a:pt x="2220396" y="43180"/>
                    <a:pt x="2200749" y="41910"/>
                  </a:cubicBezTo>
                  <a:cubicBezTo>
                    <a:pt x="2195611" y="41910"/>
                    <a:pt x="2192186" y="41910"/>
                    <a:pt x="2187048" y="40640"/>
                  </a:cubicBezTo>
                  <a:cubicBezTo>
                    <a:pt x="2144236" y="36830"/>
                    <a:pt x="2099711" y="31750"/>
                    <a:pt x="2056898" y="30480"/>
                  </a:cubicBezTo>
                  <a:cubicBezTo>
                    <a:pt x="1952436" y="26670"/>
                    <a:pt x="1846261" y="25400"/>
                    <a:pt x="1741798" y="22860"/>
                  </a:cubicBezTo>
                  <a:cubicBezTo>
                    <a:pt x="1726386" y="22860"/>
                    <a:pt x="1709261" y="22860"/>
                    <a:pt x="1693848" y="22860"/>
                  </a:cubicBezTo>
                  <a:cubicBezTo>
                    <a:pt x="1668161" y="22860"/>
                    <a:pt x="1642473" y="22860"/>
                    <a:pt x="1618498" y="22860"/>
                  </a:cubicBezTo>
                  <a:cubicBezTo>
                    <a:pt x="1563698" y="22860"/>
                    <a:pt x="1508898" y="22860"/>
                    <a:pt x="1455811" y="24130"/>
                  </a:cubicBezTo>
                  <a:cubicBezTo>
                    <a:pt x="1409573" y="25400"/>
                    <a:pt x="630385" y="29210"/>
                    <a:pt x="584148" y="29210"/>
                  </a:cubicBezTo>
                  <a:cubicBezTo>
                    <a:pt x="508798" y="29210"/>
                    <a:pt x="433448" y="26670"/>
                    <a:pt x="358098" y="33020"/>
                  </a:cubicBezTo>
                  <a:cubicBezTo>
                    <a:pt x="318710" y="36830"/>
                    <a:pt x="281035" y="36830"/>
                    <a:pt x="243360" y="38100"/>
                  </a:cubicBezTo>
                  <a:cubicBezTo>
                    <a:pt x="178285" y="41910"/>
                    <a:pt x="113210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3548" y="1397767"/>
                    <a:pt x="87523" y="1399037"/>
                    <a:pt x="109785" y="1399037"/>
                  </a:cubicBezTo>
                  <a:cubicBezTo>
                    <a:pt x="142323" y="1399037"/>
                    <a:pt x="176573" y="1396497"/>
                    <a:pt x="209110" y="1399037"/>
                  </a:cubicBezTo>
                  <a:cubicBezTo>
                    <a:pt x="262198" y="1402847"/>
                    <a:pt x="315285" y="1405387"/>
                    <a:pt x="368373" y="1404117"/>
                  </a:cubicBezTo>
                  <a:cubicBezTo>
                    <a:pt x="402623" y="1402847"/>
                    <a:pt x="435160" y="1405387"/>
                    <a:pt x="469410" y="1405387"/>
                  </a:cubicBezTo>
                  <a:cubicBezTo>
                    <a:pt x="519073" y="1405387"/>
                    <a:pt x="568735" y="1404117"/>
                    <a:pt x="618398" y="1405387"/>
                  </a:cubicBezTo>
                  <a:cubicBezTo>
                    <a:pt x="692035" y="1406657"/>
                    <a:pt x="1500336" y="1396497"/>
                    <a:pt x="1575686" y="1399037"/>
                  </a:cubicBezTo>
                  <a:cubicBezTo>
                    <a:pt x="1608223" y="1400307"/>
                    <a:pt x="1640761" y="1401577"/>
                    <a:pt x="1671586" y="1401577"/>
                  </a:cubicBezTo>
                  <a:cubicBezTo>
                    <a:pt x="1728098" y="1404117"/>
                    <a:pt x="1782898" y="1400307"/>
                    <a:pt x="1839411" y="1404117"/>
                  </a:cubicBezTo>
                  <a:cubicBezTo>
                    <a:pt x="1885648" y="1406657"/>
                    <a:pt x="1931886" y="1406657"/>
                    <a:pt x="1978123" y="1409197"/>
                  </a:cubicBezTo>
                  <a:cubicBezTo>
                    <a:pt x="2046623" y="1413007"/>
                    <a:pt x="2115123" y="1415547"/>
                    <a:pt x="2183623" y="1416817"/>
                  </a:cubicBezTo>
                  <a:cubicBezTo>
                    <a:pt x="2209311" y="1416817"/>
                    <a:pt x="2228016" y="1415547"/>
                    <a:pt x="224833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3671892" y="7620115"/>
            <a:ext cx="764606" cy="764606"/>
          </a:xfrm>
          <a:custGeom>
            <a:avLst/>
            <a:gdLst/>
            <a:ahLst/>
            <a:cxnLst/>
            <a:rect l="l" t="t" r="r" b="b"/>
            <a:pathLst>
              <a:path w="764606" h="764606">
                <a:moveTo>
                  <a:pt x="0" y="0"/>
                </a:moveTo>
                <a:lnTo>
                  <a:pt x="764606" y="0"/>
                </a:lnTo>
                <a:lnTo>
                  <a:pt x="764606" y="764606"/>
                </a:lnTo>
                <a:lnTo>
                  <a:pt x="0" y="764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009410" y="4783138"/>
            <a:ext cx="7911399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9999" dirty="0">
                <a:solidFill>
                  <a:srgbClr val="000000"/>
                </a:solidFill>
                <a:latin typeface="Sacramento"/>
              </a:rPr>
              <a:t>Basketball Blitz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6025" y="1886626"/>
            <a:ext cx="1017817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  <a:hlinkClick r:id="rId6" tooltip="https://uta.instructure.com/courses/182988"/>
              </a:rPr>
              <a:t>CSE-6324-005-ADV TOPS SOFTWARE ENGINEERING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68715" y="6341886"/>
            <a:ext cx="3992791" cy="205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 Bold"/>
              </a:rPr>
              <a:t>Team Members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Dhruv Shah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Kevin Binu Mathew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Prem Krishna Shankar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Vashishth Gajjar</a:t>
            </a:r>
          </a:p>
          <a:p>
            <a:pPr algn="ctr">
              <a:lnSpc>
                <a:spcPts val="2732"/>
              </a:lnSpc>
            </a:pPr>
            <a:endParaRPr lang="en-US" sz="1951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3238305" y="2023510"/>
            <a:ext cx="11811390" cy="6239980"/>
          </a:xfrm>
          <a:custGeom>
            <a:avLst/>
            <a:gdLst/>
            <a:ahLst/>
            <a:cxnLst/>
            <a:rect l="l" t="t" r="r" b="b"/>
            <a:pathLst>
              <a:path w="11811390" h="6239980">
                <a:moveTo>
                  <a:pt x="0" y="0"/>
                </a:moveTo>
                <a:lnTo>
                  <a:pt x="11811390" y="0"/>
                </a:lnTo>
                <a:lnTo>
                  <a:pt x="11811390" y="6239980"/>
                </a:lnTo>
                <a:lnTo>
                  <a:pt x="0" y="6239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ER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0333" y="786955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UML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A1995-C4C6-46D7-A8B6-50B66F9C0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33" y="1465865"/>
            <a:ext cx="13715999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Burndown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5E02B-9849-22E1-320F-EF2D4DE09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984807"/>
            <a:ext cx="95448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94302" y="378312"/>
            <a:ext cx="15336568" cy="8471398"/>
          </a:xfrm>
          <a:custGeom>
            <a:avLst/>
            <a:gdLst/>
            <a:ahLst/>
            <a:cxnLst/>
            <a:rect l="l" t="t" r="r" b="b"/>
            <a:pathLst>
              <a:path w="2594886" h="1433327">
                <a:moveTo>
                  <a:pt x="2560596" y="21590"/>
                </a:moveTo>
                <a:cubicBezTo>
                  <a:pt x="2561866" y="34290"/>
                  <a:pt x="2561866" y="44450"/>
                  <a:pt x="2563136" y="54610"/>
                </a:cubicBezTo>
                <a:cubicBezTo>
                  <a:pt x="2565676" y="84569"/>
                  <a:pt x="2566946" y="113856"/>
                  <a:pt x="2569486" y="142098"/>
                </a:cubicBezTo>
                <a:cubicBezTo>
                  <a:pt x="2569486" y="182891"/>
                  <a:pt x="2582186" y="987245"/>
                  <a:pt x="2588536" y="1028038"/>
                </a:cubicBezTo>
                <a:cubicBezTo>
                  <a:pt x="2594886" y="1089750"/>
                  <a:pt x="2591076" y="1152508"/>
                  <a:pt x="2591076" y="1214221"/>
                </a:cubicBezTo>
                <a:cubicBezTo>
                  <a:pt x="2591076" y="1268612"/>
                  <a:pt x="2592346" y="1318818"/>
                  <a:pt x="2593616" y="1372367"/>
                </a:cubicBezTo>
                <a:cubicBezTo>
                  <a:pt x="2593616" y="1393957"/>
                  <a:pt x="2593616" y="1407927"/>
                  <a:pt x="2593616" y="1432057"/>
                </a:cubicBezTo>
                <a:cubicBezTo>
                  <a:pt x="2570756" y="1432057"/>
                  <a:pt x="2550436" y="1433327"/>
                  <a:pt x="2527261" y="1432057"/>
                </a:cubicBezTo>
                <a:cubicBezTo>
                  <a:pt x="2399328" y="1426977"/>
                  <a:pt x="2269427" y="1433327"/>
                  <a:pt x="2141494" y="1428247"/>
                </a:cubicBezTo>
                <a:cubicBezTo>
                  <a:pt x="2064734" y="1424437"/>
                  <a:pt x="1989942" y="1426977"/>
                  <a:pt x="1913183" y="1424437"/>
                </a:cubicBezTo>
                <a:cubicBezTo>
                  <a:pt x="1877755" y="1423167"/>
                  <a:pt x="1842327" y="1421897"/>
                  <a:pt x="1806900" y="1420627"/>
                </a:cubicBezTo>
                <a:cubicBezTo>
                  <a:pt x="1785250" y="1420627"/>
                  <a:pt x="1765568" y="1421897"/>
                  <a:pt x="1743917" y="1421897"/>
                </a:cubicBezTo>
                <a:cubicBezTo>
                  <a:pt x="1688808" y="1420627"/>
                  <a:pt x="1537256" y="1421897"/>
                  <a:pt x="1482147" y="1420627"/>
                </a:cubicBezTo>
                <a:cubicBezTo>
                  <a:pt x="1442783" y="1419357"/>
                  <a:pt x="655503" y="1428247"/>
                  <a:pt x="616139" y="1426977"/>
                </a:cubicBezTo>
                <a:cubicBezTo>
                  <a:pt x="606298" y="1426977"/>
                  <a:pt x="594489" y="1428247"/>
                  <a:pt x="584648" y="1428247"/>
                </a:cubicBezTo>
                <a:cubicBezTo>
                  <a:pt x="561029" y="1428247"/>
                  <a:pt x="539379" y="1429517"/>
                  <a:pt x="515761" y="1429517"/>
                </a:cubicBezTo>
                <a:cubicBezTo>
                  <a:pt x="456715" y="1429517"/>
                  <a:pt x="399637" y="1428247"/>
                  <a:pt x="340591" y="1426977"/>
                </a:cubicBezTo>
                <a:cubicBezTo>
                  <a:pt x="305163" y="1425707"/>
                  <a:pt x="269736" y="1424437"/>
                  <a:pt x="236276" y="1423167"/>
                </a:cubicBezTo>
                <a:cubicBezTo>
                  <a:pt x="173294" y="1421897"/>
                  <a:pt x="110311" y="1420627"/>
                  <a:pt x="48260" y="1420627"/>
                </a:cubicBezTo>
                <a:cubicBezTo>
                  <a:pt x="38100" y="1420627"/>
                  <a:pt x="29210" y="1420627"/>
                  <a:pt x="19050" y="1419357"/>
                </a:cubicBezTo>
                <a:cubicBezTo>
                  <a:pt x="10160" y="1418087"/>
                  <a:pt x="5080" y="1411737"/>
                  <a:pt x="7620" y="1402847"/>
                </a:cubicBezTo>
                <a:cubicBezTo>
                  <a:pt x="16510" y="1371117"/>
                  <a:pt x="12700" y="1344968"/>
                  <a:pt x="11430" y="1317772"/>
                </a:cubicBezTo>
                <a:cubicBezTo>
                  <a:pt x="10160" y="1262336"/>
                  <a:pt x="6350" y="1207945"/>
                  <a:pt x="7620" y="1152508"/>
                </a:cubicBezTo>
                <a:cubicBezTo>
                  <a:pt x="5080" y="1083474"/>
                  <a:pt x="0" y="228913"/>
                  <a:pt x="7620" y="158833"/>
                </a:cubicBezTo>
                <a:cubicBezTo>
                  <a:pt x="8890" y="145236"/>
                  <a:pt x="7620" y="130592"/>
                  <a:pt x="8890" y="116994"/>
                </a:cubicBezTo>
                <a:cubicBezTo>
                  <a:pt x="10160" y="95029"/>
                  <a:pt x="12700" y="70971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61106" y="30480"/>
                  <a:pt x="92598" y="29210"/>
                </a:cubicBezTo>
                <a:cubicBezTo>
                  <a:pt x="145739" y="25400"/>
                  <a:pt x="198880" y="22860"/>
                  <a:pt x="253990" y="20320"/>
                </a:cubicBezTo>
                <a:cubicBezTo>
                  <a:pt x="291386" y="17780"/>
                  <a:pt x="328782" y="16510"/>
                  <a:pt x="364209" y="13970"/>
                </a:cubicBezTo>
                <a:cubicBezTo>
                  <a:pt x="399637" y="11430"/>
                  <a:pt x="437033" y="8890"/>
                  <a:pt x="472460" y="8890"/>
                </a:cubicBezTo>
                <a:cubicBezTo>
                  <a:pt x="511824" y="7620"/>
                  <a:pt x="551188" y="10160"/>
                  <a:pt x="590552" y="8890"/>
                </a:cubicBezTo>
                <a:cubicBezTo>
                  <a:pt x="639757" y="8890"/>
                  <a:pt x="1531352" y="6350"/>
                  <a:pt x="1580557" y="5080"/>
                </a:cubicBezTo>
                <a:cubicBezTo>
                  <a:pt x="1627794" y="3810"/>
                  <a:pt x="1675030" y="2540"/>
                  <a:pt x="1724235" y="2540"/>
                </a:cubicBezTo>
                <a:cubicBezTo>
                  <a:pt x="1804931" y="1270"/>
                  <a:pt x="1883660" y="0"/>
                  <a:pt x="1964356" y="0"/>
                </a:cubicBezTo>
                <a:cubicBezTo>
                  <a:pt x="1997815" y="0"/>
                  <a:pt x="2033243" y="2540"/>
                  <a:pt x="2066702" y="2540"/>
                </a:cubicBezTo>
                <a:cubicBezTo>
                  <a:pt x="2159208" y="3810"/>
                  <a:pt x="2253681" y="5080"/>
                  <a:pt x="2346186" y="7620"/>
                </a:cubicBezTo>
                <a:cubicBezTo>
                  <a:pt x="2395392" y="8890"/>
                  <a:pt x="2444596" y="12700"/>
                  <a:pt x="2493801" y="16510"/>
                </a:cubicBezTo>
                <a:cubicBezTo>
                  <a:pt x="2505611" y="16510"/>
                  <a:pt x="2517420" y="16510"/>
                  <a:pt x="2527261" y="16510"/>
                </a:cubicBezTo>
                <a:cubicBezTo>
                  <a:pt x="2541546" y="17780"/>
                  <a:pt x="2550436" y="20320"/>
                  <a:pt x="2560596" y="21590"/>
                </a:cubicBezTo>
                <a:close/>
                <a:moveTo>
                  <a:pt x="2570756" y="1415547"/>
                </a:moveTo>
                <a:cubicBezTo>
                  <a:pt x="2572026" y="1399037"/>
                  <a:pt x="2573296" y="1386337"/>
                  <a:pt x="2573296" y="1373637"/>
                </a:cubicBezTo>
                <a:cubicBezTo>
                  <a:pt x="2572026" y="1313588"/>
                  <a:pt x="2570756" y="1258152"/>
                  <a:pt x="2570756" y="1198531"/>
                </a:cubicBezTo>
                <a:cubicBezTo>
                  <a:pt x="2570756" y="1171336"/>
                  <a:pt x="2573296" y="1144141"/>
                  <a:pt x="2572026" y="1116945"/>
                </a:cubicBezTo>
                <a:cubicBezTo>
                  <a:pt x="2572026" y="1091842"/>
                  <a:pt x="2570756" y="1065693"/>
                  <a:pt x="2569486" y="1040589"/>
                </a:cubicBezTo>
                <a:cubicBezTo>
                  <a:pt x="2564406" y="1001888"/>
                  <a:pt x="2552976" y="200672"/>
                  <a:pt x="2552976" y="161971"/>
                </a:cubicBezTo>
                <a:cubicBezTo>
                  <a:pt x="2550436" y="129546"/>
                  <a:pt x="2547896" y="96075"/>
                  <a:pt x="2545356" y="63500"/>
                </a:cubicBezTo>
                <a:cubicBezTo>
                  <a:pt x="2544086" y="44450"/>
                  <a:pt x="2542816" y="43180"/>
                  <a:pt x="2521356" y="41910"/>
                </a:cubicBezTo>
                <a:cubicBezTo>
                  <a:pt x="2515452" y="41910"/>
                  <a:pt x="2511515" y="41910"/>
                  <a:pt x="2505611" y="40640"/>
                </a:cubicBezTo>
                <a:cubicBezTo>
                  <a:pt x="2456406" y="36830"/>
                  <a:pt x="2405232" y="31750"/>
                  <a:pt x="2356027" y="30480"/>
                </a:cubicBezTo>
                <a:cubicBezTo>
                  <a:pt x="2235967" y="26670"/>
                  <a:pt x="2113939" y="25400"/>
                  <a:pt x="1993879" y="22860"/>
                </a:cubicBezTo>
                <a:cubicBezTo>
                  <a:pt x="1976165" y="22860"/>
                  <a:pt x="1956483" y="22860"/>
                  <a:pt x="1938769" y="22860"/>
                </a:cubicBezTo>
                <a:cubicBezTo>
                  <a:pt x="1909246" y="22860"/>
                  <a:pt x="1879723" y="22860"/>
                  <a:pt x="1852168" y="22860"/>
                </a:cubicBezTo>
                <a:cubicBezTo>
                  <a:pt x="1789186" y="22860"/>
                  <a:pt x="1726204" y="22860"/>
                  <a:pt x="1665189" y="24130"/>
                </a:cubicBezTo>
                <a:cubicBezTo>
                  <a:pt x="1612048" y="25400"/>
                  <a:pt x="716517" y="29210"/>
                  <a:pt x="663376" y="29210"/>
                </a:cubicBezTo>
                <a:cubicBezTo>
                  <a:pt x="576775" y="29210"/>
                  <a:pt x="490174" y="26670"/>
                  <a:pt x="403573" y="33020"/>
                </a:cubicBezTo>
                <a:cubicBezTo>
                  <a:pt x="358305" y="36830"/>
                  <a:pt x="315004" y="36830"/>
                  <a:pt x="271704" y="38100"/>
                </a:cubicBezTo>
                <a:cubicBezTo>
                  <a:pt x="196912" y="41910"/>
                  <a:pt x="122121" y="45720"/>
                  <a:pt x="49530" y="50800"/>
                </a:cubicBezTo>
                <a:cubicBezTo>
                  <a:pt x="36830" y="50800"/>
                  <a:pt x="34290" y="53340"/>
                  <a:pt x="33020" y="67834"/>
                </a:cubicBezTo>
                <a:cubicBezTo>
                  <a:pt x="31750" y="86661"/>
                  <a:pt x="31750" y="105489"/>
                  <a:pt x="30480" y="124316"/>
                </a:cubicBezTo>
                <a:cubicBezTo>
                  <a:pt x="29210" y="155695"/>
                  <a:pt x="26670" y="186029"/>
                  <a:pt x="25400" y="217408"/>
                </a:cubicBezTo>
                <a:cubicBezTo>
                  <a:pt x="20320" y="250879"/>
                  <a:pt x="26670" y="1068830"/>
                  <a:pt x="29210" y="1102302"/>
                </a:cubicBezTo>
                <a:cubicBezTo>
                  <a:pt x="29210" y="1137865"/>
                  <a:pt x="29210" y="1174474"/>
                  <a:pt x="30480" y="1210037"/>
                </a:cubicBezTo>
                <a:cubicBezTo>
                  <a:pt x="30480" y="1236186"/>
                  <a:pt x="33020" y="1262336"/>
                  <a:pt x="33020" y="1288485"/>
                </a:cubicBezTo>
                <a:cubicBezTo>
                  <a:pt x="33020" y="1316726"/>
                  <a:pt x="33020" y="1344968"/>
                  <a:pt x="31750" y="1373637"/>
                </a:cubicBezTo>
                <a:cubicBezTo>
                  <a:pt x="31750" y="1377447"/>
                  <a:pt x="31750" y="1379987"/>
                  <a:pt x="31750" y="1383797"/>
                </a:cubicBezTo>
                <a:cubicBezTo>
                  <a:pt x="31750" y="1393957"/>
                  <a:pt x="35560" y="1397767"/>
                  <a:pt x="44450" y="1397767"/>
                </a:cubicBezTo>
                <a:cubicBezTo>
                  <a:pt x="65043" y="1397767"/>
                  <a:pt x="92598" y="1399037"/>
                  <a:pt x="118184" y="1399037"/>
                </a:cubicBezTo>
                <a:cubicBezTo>
                  <a:pt x="155580" y="1399037"/>
                  <a:pt x="194944" y="1396497"/>
                  <a:pt x="232340" y="1399037"/>
                </a:cubicBezTo>
                <a:cubicBezTo>
                  <a:pt x="293354" y="1402847"/>
                  <a:pt x="354368" y="1405387"/>
                  <a:pt x="415382" y="1404117"/>
                </a:cubicBezTo>
                <a:cubicBezTo>
                  <a:pt x="454746" y="1402847"/>
                  <a:pt x="492142" y="1405387"/>
                  <a:pt x="531506" y="1405387"/>
                </a:cubicBezTo>
                <a:cubicBezTo>
                  <a:pt x="588584" y="1405387"/>
                  <a:pt x="645662" y="1404117"/>
                  <a:pt x="702740" y="1405387"/>
                </a:cubicBezTo>
                <a:cubicBezTo>
                  <a:pt x="787372" y="1406657"/>
                  <a:pt x="1716362" y="1396497"/>
                  <a:pt x="1802963" y="1399037"/>
                </a:cubicBezTo>
                <a:cubicBezTo>
                  <a:pt x="1840359" y="1400307"/>
                  <a:pt x="1877755" y="1401577"/>
                  <a:pt x="1913183" y="1401577"/>
                </a:cubicBezTo>
                <a:cubicBezTo>
                  <a:pt x="1978133" y="1404117"/>
                  <a:pt x="2041115" y="1400307"/>
                  <a:pt x="2106066" y="1404117"/>
                </a:cubicBezTo>
                <a:cubicBezTo>
                  <a:pt x="2159208" y="1406657"/>
                  <a:pt x="2212349" y="1406657"/>
                  <a:pt x="2265490" y="1409197"/>
                </a:cubicBezTo>
                <a:cubicBezTo>
                  <a:pt x="2344218" y="1413007"/>
                  <a:pt x="2422946" y="1415547"/>
                  <a:pt x="2501674" y="1416817"/>
                </a:cubicBezTo>
                <a:cubicBezTo>
                  <a:pt x="2531197" y="1416817"/>
                  <a:pt x="2550436" y="1415547"/>
                  <a:pt x="2570756" y="1415547"/>
                </a:cubicBezTo>
                <a:close/>
              </a:path>
            </a:pathLst>
          </a:custGeom>
          <a:solidFill>
            <a:srgbClr val="EF670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APIs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04CF6-2315-4081-935F-61D0E075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2498398"/>
            <a:ext cx="3497666" cy="37287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26AC2D-CB90-E954-1C74-557373408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2047447"/>
            <a:ext cx="14401800" cy="6448853"/>
          </a:xfrm>
        </p:spPr>
        <p:txBody>
          <a:bodyPr/>
          <a:lstStyle/>
          <a:p>
            <a:r>
              <a:rPr lang="en-US" dirty="0"/>
              <a:t>API NBA</a:t>
            </a:r>
          </a:p>
          <a:p>
            <a:pPr lvl="1"/>
            <a:r>
              <a:rPr lang="en-US" dirty="0"/>
              <a:t>Standings</a:t>
            </a:r>
          </a:p>
          <a:p>
            <a:pPr lvl="1"/>
            <a:endParaRPr lang="en-US" dirty="0"/>
          </a:p>
          <a:p>
            <a:r>
              <a:rPr lang="en-US" dirty="0"/>
              <a:t>API – BASKETBALL</a:t>
            </a:r>
          </a:p>
          <a:p>
            <a:pPr lvl="1"/>
            <a:r>
              <a:rPr lang="en-US" dirty="0"/>
              <a:t>Matches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NBA Latest News</a:t>
            </a:r>
          </a:p>
          <a:p>
            <a:pPr lvl="1"/>
            <a:r>
              <a:rPr lang="en-US" dirty="0"/>
              <a:t>News</a:t>
            </a:r>
          </a:p>
          <a:p>
            <a:pPr lvl="1"/>
            <a:endParaRPr lang="en-US" dirty="0"/>
          </a:p>
          <a:p>
            <a:r>
              <a:rPr lang="en-US" dirty="0"/>
              <a:t>GitHub Basketball API</a:t>
            </a:r>
          </a:p>
          <a:p>
            <a:pPr lvl="1"/>
            <a:r>
              <a:rPr lang="en-US" dirty="0"/>
              <a:t>Stats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829284" y="2578364"/>
            <a:ext cx="7194309" cy="4072388"/>
          </a:xfrm>
          <a:custGeom>
            <a:avLst/>
            <a:gdLst/>
            <a:ahLst/>
            <a:cxnLst/>
            <a:rect l="l" t="t" r="r" b="b"/>
            <a:pathLst>
              <a:path w="7194309" h="4072388">
                <a:moveTo>
                  <a:pt x="0" y="0"/>
                </a:moveTo>
                <a:lnTo>
                  <a:pt x="7194309" y="0"/>
                </a:lnTo>
                <a:lnTo>
                  <a:pt x="7194309" y="4072389"/>
                </a:lnTo>
                <a:lnTo>
                  <a:pt x="0" y="4072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9201714" y="2578364"/>
            <a:ext cx="7160227" cy="4078799"/>
          </a:xfrm>
          <a:custGeom>
            <a:avLst/>
            <a:gdLst/>
            <a:ahLst/>
            <a:cxnLst/>
            <a:rect l="l" t="t" r="r" b="b"/>
            <a:pathLst>
              <a:path w="7160227" h="4078799">
                <a:moveTo>
                  <a:pt x="0" y="0"/>
                </a:moveTo>
                <a:lnTo>
                  <a:pt x="7160227" y="0"/>
                </a:lnTo>
                <a:lnTo>
                  <a:pt x="7160227" y="4078799"/>
                </a:lnTo>
                <a:lnTo>
                  <a:pt x="0" y="407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594302" y="378312"/>
            <a:ext cx="15336568" cy="8471398"/>
            <a:chOff x="-3810" y="0"/>
            <a:chExt cx="2594886" cy="1433327"/>
          </a:xfrm>
        </p:grpSpPr>
        <p:sp>
          <p:nvSpPr>
            <p:cNvPr id="4" name="Freeform 4"/>
            <p:cNvSpPr/>
            <p:nvPr/>
          </p:nvSpPr>
          <p:spPr>
            <a:xfrm>
              <a:off x="10795" y="13335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A2A55F8-37B8-8A10-C458-B47AA7DA5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17" y="2022587"/>
            <a:ext cx="13295283" cy="62802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10361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0333" y="823187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359F989-01ED-4618-2388-2479B0136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5" y="1565290"/>
            <a:ext cx="5334000" cy="2606040"/>
          </a:xfrm>
          <a:prstGeom prst="rect">
            <a:avLst/>
          </a:prstGeom>
        </p:spPr>
      </p:pic>
      <p:pic>
        <p:nvPicPr>
          <p:cNvPr id="14" name="Picture 13" descr="A screen shot of a ticket&#10;&#10;Description automatically generated">
            <a:extLst>
              <a:ext uri="{FF2B5EF4-FFF2-40B4-BE49-F238E27FC236}">
                <a16:creationId xmlns:a16="http://schemas.microsoft.com/office/drawing/2014/main" id="{2227A589-4367-74AA-1814-5D4B1E5C8E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27" y="1582590"/>
            <a:ext cx="6056521" cy="25887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296A0D-2D40-63A7-14F1-FE05F074C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5" y="4268908"/>
            <a:ext cx="12984823" cy="42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63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38800" y="731878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Unit Testing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1A2C73-07B0-F550-0986-61BF807E8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16009"/>
              </p:ext>
            </p:extLst>
          </p:nvPr>
        </p:nvGraphicFramePr>
        <p:xfrm>
          <a:off x="2134132" y="1425318"/>
          <a:ext cx="14249401" cy="707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917">
                  <a:extLst>
                    <a:ext uri="{9D8B030D-6E8A-4147-A177-3AD203B41FA5}">
                      <a16:colId xmlns:a16="http://schemas.microsoft.com/office/drawing/2014/main" val="1372851470"/>
                    </a:ext>
                  </a:extLst>
                </a:gridCol>
                <a:gridCol w="2277442">
                  <a:extLst>
                    <a:ext uri="{9D8B030D-6E8A-4147-A177-3AD203B41FA5}">
                      <a16:colId xmlns:a16="http://schemas.microsoft.com/office/drawing/2014/main" val="631011248"/>
                    </a:ext>
                  </a:extLst>
                </a:gridCol>
                <a:gridCol w="3603909">
                  <a:extLst>
                    <a:ext uri="{9D8B030D-6E8A-4147-A177-3AD203B41FA5}">
                      <a16:colId xmlns:a16="http://schemas.microsoft.com/office/drawing/2014/main" val="2742365441"/>
                    </a:ext>
                  </a:extLst>
                </a:gridCol>
                <a:gridCol w="4991632">
                  <a:extLst>
                    <a:ext uri="{9D8B030D-6E8A-4147-A177-3AD203B41FA5}">
                      <a16:colId xmlns:a16="http://schemas.microsoft.com/office/drawing/2014/main" val="3824453556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1371805578"/>
                    </a:ext>
                  </a:extLst>
                </a:gridCol>
              </a:tblGrid>
              <a:tr h="143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Test Case No.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Test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Expected Results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Actual Results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Status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4422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Light/Dark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changes color scheme based on selected mode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switches between light and dark mode successfully without any visual glitches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15759"/>
                  </a:ext>
                </a:extLst>
              </a:tr>
              <a:tr h="9266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user should be able to register an account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out registration form and can successfully log in afterward</a:t>
                      </a:r>
                      <a:endParaRPr lang="en-US" sz="2000" dirty="0"/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153540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log in with correct credentials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successfully logs in with valid credentials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705961"/>
                  </a:ext>
                </a:extLst>
              </a:tr>
              <a:tr h="12074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Home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successful login, user should be redirected to the home page displaying relevant information and options.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logs in and is directed to the home page where relevant content and navigation options are displayed correctly.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67307"/>
                  </a:ext>
                </a:extLst>
              </a:tr>
              <a:tr h="9266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Select 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select a sports league from available options.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navigates to the league selection page, chooses a league, and the selection is reflected accurately.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39549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Purchase 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select tickets for a game/event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selects desired game/event and purchases its tickets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213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Unit Testing Snaps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2CBDEC-116F-F0F8-F4CC-E9F3C3047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41352"/>
            <a:ext cx="5105400" cy="2853160"/>
          </a:xfrm>
          <a:prstGeom prst="rect">
            <a:avLst/>
          </a:prstGeom>
        </p:spPr>
      </p:pic>
      <p:pic>
        <p:nvPicPr>
          <p:cNvPr id="11" name="Picture 10" descr="A screenshot of a registration form&#10;&#10;Description automatically generated">
            <a:extLst>
              <a:ext uri="{FF2B5EF4-FFF2-40B4-BE49-F238E27FC236}">
                <a16:creationId xmlns:a16="http://schemas.microsoft.com/office/drawing/2014/main" id="{EE92BA6C-C508-6D46-6E98-CD909EF7E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86781"/>
            <a:ext cx="5690565" cy="2853160"/>
          </a:xfrm>
          <a:prstGeom prst="rect">
            <a:avLst/>
          </a:prstGeom>
        </p:spPr>
      </p:pic>
      <p:pic>
        <p:nvPicPr>
          <p:cNvPr id="13" name="Picture 12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C0FFA2D9-C9EA-C716-CE69-A6C9F61411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87" y="5320894"/>
            <a:ext cx="5070513" cy="2853700"/>
          </a:xfrm>
          <a:prstGeom prst="rect">
            <a:avLst/>
          </a:prstGeom>
        </p:spPr>
      </p:pic>
      <p:pic>
        <p:nvPicPr>
          <p:cNvPr id="15" name="Picture 14" descr="A blue and white background with red text&#10;&#10;Description automatically generated">
            <a:extLst>
              <a:ext uri="{FF2B5EF4-FFF2-40B4-BE49-F238E27FC236}">
                <a16:creationId xmlns:a16="http://schemas.microsoft.com/office/drawing/2014/main" id="{F0731DA5-3ECB-A8D3-6E06-4CC7D2F1D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320894"/>
            <a:ext cx="5690565" cy="30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5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601885" y="2048262"/>
            <a:ext cx="13084230" cy="6190476"/>
          </a:xfrm>
          <a:custGeom>
            <a:avLst/>
            <a:gdLst/>
            <a:ahLst/>
            <a:cxnLst/>
            <a:rect l="l" t="t" r="r" b="b"/>
            <a:pathLst>
              <a:path w="13084230" h="6190476">
                <a:moveTo>
                  <a:pt x="0" y="0"/>
                </a:moveTo>
                <a:lnTo>
                  <a:pt x="13084230" y="0"/>
                </a:lnTo>
                <a:lnTo>
                  <a:pt x="13084230" y="6190476"/>
                </a:lnTo>
                <a:lnTo>
                  <a:pt x="0" y="619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Testing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277746" y="1429785"/>
            <a:ext cx="11732507" cy="7427431"/>
            <a:chOff x="0" y="0"/>
            <a:chExt cx="226611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243256" cy="1406657"/>
            </a:xfrm>
            <a:custGeom>
              <a:avLst/>
              <a:gdLst/>
              <a:ahLst/>
              <a:cxnLst/>
              <a:rect l="l" t="t" r="r" b="b"/>
              <a:pathLst>
                <a:path w="2243256" h="1406657">
                  <a:moveTo>
                    <a:pt x="224325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116466" y="0"/>
                  </a:lnTo>
                  <a:lnTo>
                    <a:pt x="222420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272466" cy="1433327"/>
            </a:xfrm>
            <a:custGeom>
              <a:avLst/>
              <a:gdLst/>
              <a:ahLst/>
              <a:cxnLst/>
              <a:rect l="l" t="t" r="r" b="b"/>
              <a:pathLst>
                <a:path w="2272466" h="1433327">
                  <a:moveTo>
                    <a:pt x="2238176" y="21590"/>
                  </a:moveTo>
                  <a:cubicBezTo>
                    <a:pt x="2239446" y="34290"/>
                    <a:pt x="2239446" y="44450"/>
                    <a:pt x="2240716" y="54610"/>
                  </a:cubicBezTo>
                  <a:cubicBezTo>
                    <a:pt x="2243256" y="84569"/>
                    <a:pt x="2244526" y="113856"/>
                    <a:pt x="2247066" y="142098"/>
                  </a:cubicBezTo>
                  <a:cubicBezTo>
                    <a:pt x="2247066" y="182891"/>
                    <a:pt x="2259766" y="987245"/>
                    <a:pt x="2266116" y="1028038"/>
                  </a:cubicBezTo>
                  <a:cubicBezTo>
                    <a:pt x="2272466" y="1089750"/>
                    <a:pt x="2268656" y="1152508"/>
                    <a:pt x="2268656" y="1214221"/>
                  </a:cubicBezTo>
                  <a:cubicBezTo>
                    <a:pt x="2268656" y="1268612"/>
                    <a:pt x="2269926" y="1318818"/>
                    <a:pt x="2271196" y="1372367"/>
                  </a:cubicBezTo>
                  <a:cubicBezTo>
                    <a:pt x="2271196" y="1393957"/>
                    <a:pt x="2271196" y="1407927"/>
                    <a:pt x="2271196" y="1432057"/>
                  </a:cubicBezTo>
                  <a:cubicBezTo>
                    <a:pt x="2248336" y="1432057"/>
                    <a:pt x="2228016" y="1433327"/>
                    <a:pt x="2205886" y="1432057"/>
                  </a:cubicBezTo>
                  <a:cubicBezTo>
                    <a:pt x="2094573" y="1426977"/>
                    <a:pt x="1981548" y="1433327"/>
                    <a:pt x="1870236" y="1428247"/>
                  </a:cubicBezTo>
                  <a:cubicBezTo>
                    <a:pt x="1803448" y="1424437"/>
                    <a:pt x="1738373" y="1426977"/>
                    <a:pt x="1671586" y="1424437"/>
                  </a:cubicBezTo>
                  <a:cubicBezTo>
                    <a:pt x="1640761" y="1423167"/>
                    <a:pt x="1609936" y="1421897"/>
                    <a:pt x="1579111" y="1420627"/>
                  </a:cubicBezTo>
                  <a:cubicBezTo>
                    <a:pt x="1560273" y="1420627"/>
                    <a:pt x="1543148" y="1421897"/>
                    <a:pt x="1524311" y="1421897"/>
                  </a:cubicBezTo>
                  <a:cubicBezTo>
                    <a:pt x="1476361" y="1420627"/>
                    <a:pt x="1344498" y="1421897"/>
                    <a:pt x="1296548" y="1420627"/>
                  </a:cubicBezTo>
                  <a:cubicBezTo>
                    <a:pt x="1262298" y="1419357"/>
                    <a:pt x="577298" y="1428247"/>
                    <a:pt x="543048" y="1426977"/>
                  </a:cubicBezTo>
                  <a:cubicBezTo>
                    <a:pt x="534485" y="1426977"/>
                    <a:pt x="524210" y="1428247"/>
                    <a:pt x="515648" y="1428247"/>
                  </a:cubicBezTo>
                  <a:cubicBezTo>
                    <a:pt x="495098" y="1428247"/>
                    <a:pt x="476260" y="1429517"/>
                    <a:pt x="455710" y="1429517"/>
                  </a:cubicBezTo>
                  <a:cubicBezTo>
                    <a:pt x="404335" y="1429517"/>
                    <a:pt x="354673" y="1428247"/>
                    <a:pt x="303298" y="1426977"/>
                  </a:cubicBezTo>
                  <a:cubicBezTo>
                    <a:pt x="272473" y="1425707"/>
                    <a:pt x="241648" y="1424437"/>
                    <a:pt x="212535" y="1423167"/>
                  </a:cubicBezTo>
                  <a:cubicBezTo>
                    <a:pt x="157735" y="1421897"/>
                    <a:pt x="102935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23" y="30480"/>
                    <a:pt x="87523" y="29210"/>
                  </a:cubicBezTo>
                  <a:cubicBezTo>
                    <a:pt x="133760" y="25400"/>
                    <a:pt x="179998" y="22860"/>
                    <a:pt x="227948" y="20320"/>
                  </a:cubicBezTo>
                  <a:cubicBezTo>
                    <a:pt x="260485" y="17780"/>
                    <a:pt x="293023" y="16510"/>
                    <a:pt x="323848" y="13970"/>
                  </a:cubicBezTo>
                  <a:cubicBezTo>
                    <a:pt x="354673" y="11430"/>
                    <a:pt x="387210" y="8890"/>
                    <a:pt x="418035" y="8890"/>
                  </a:cubicBezTo>
                  <a:cubicBezTo>
                    <a:pt x="452285" y="7620"/>
                    <a:pt x="486535" y="10160"/>
                    <a:pt x="520785" y="8890"/>
                  </a:cubicBezTo>
                  <a:cubicBezTo>
                    <a:pt x="563598" y="8890"/>
                    <a:pt x="1339361" y="6350"/>
                    <a:pt x="1382173" y="5080"/>
                  </a:cubicBezTo>
                  <a:cubicBezTo>
                    <a:pt x="1423273" y="3810"/>
                    <a:pt x="1464373" y="2540"/>
                    <a:pt x="1507186" y="2540"/>
                  </a:cubicBezTo>
                  <a:cubicBezTo>
                    <a:pt x="1577398" y="1270"/>
                    <a:pt x="1645898" y="0"/>
                    <a:pt x="1716111" y="0"/>
                  </a:cubicBezTo>
                  <a:cubicBezTo>
                    <a:pt x="1745223" y="0"/>
                    <a:pt x="1776048" y="2540"/>
                    <a:pt x="1805161" y="2540"/>
                  </a:cubicBezTo>
                  <a:cubicBezTo>
                    <a:pt x="1885648" y="3810"/>
                    <a:pt x="1967848" y="5080"/>
                    <a:pt x="2048336" y="7620"/>
                  </a:cubicBezTo>
                  <a:cubicBezTo>
                    <a:pt x="2091148" y="8890"/>
                    <a:pt x="2133961" y="12700"/>
                    <a:pt x="2176773" y="16510"/>
                  </a:cubicBezTo>
                  <a:cubicBezTo>
                    <a:pt x="2187048" y="16510"/>
                    <a:pt x="2197324" y="16510"/>
                    <a:pt x="2205886" y="16510"/>
                  </a:cubicBezTo>
                  <a:cubicBezTo>
                    <a:pt x="2219126" y="17780"/>
                    <a:pt x="2228016" y="20320"/>
                    <a:pt x="2238176" y="21590"/>
                  </a:cubicBezTo>
                  <a:close/>
                  <a:moveTo>
                    <a:pt x="2248336" y="1415547"/>
                  </a:moveTo>
                  <a:cubicBezTo>
                    <a:pt x="2249606" y="1399037"/>
                    <a:pt x="2250876" y="1386337"/>
                    <a:pt x="2250876" y="1373637"/>
                  </a:cubicBezTo>
                  <a:cubicBezTo>
                    <a:pt x="2249606" y="1313588"/>
                    <a:pt x="2248336" y="1258152"/>
                    <a:pt x="2248336" y="1198531"/>
                  </a:cubicBezTo>
                  <a:cubicBezTo>
                    <a:pt x="2248336" y="1171336"/>
                    <a:pt x="2250876" y="1144141"/>
                    <a:pt x="2249606" y="1116945"/>
                  </a:cubicBezTo>
                  <a:cubicBezTo>
                    <a:pt x="2249606" y="1091842"/>
                    <a:pt x="2248336" y="1065693"/>
                    <a:pt x="2247066" y="1040589"/>
                  </a:cubicBezTo>
                  <a:cubicBezTo>
                    <a:pt x="2241986" y="1001888"/>
                    <a:pt x="2230556" y="200672"/>
                    <a:pt x="2230556" y="161971"/>
                  </a:cubicBezTo>
                  <a:cubicBezTo>
                    <a:pt x="2228016" y="129546"/>
                    <a:pt x="2225476" y="96075"/>
                    <a:pt x="2222936" y="63500"/>
                  </a:cubicBezTo>
                  <a:cubicBezTo>
                    <a:pt x="2221666" y="44450"/>
                    <a:pt x="2220396" y="43180"/>
                    <a:pt x="2200749" y="41910"/>
                  </a:cubicBezTo>
                  <a:cubicBezTo>
                    <a:pt x="2195611" y="41910"/>
                    <a:pt x="2192186" y="41910"/>
                    <a:pt x="2187048" y="40640"/>
                  </a:cubicBezTo>
                  <a:cubicBezTo>
                    <a:pt x="2144236" y="36830"/>
                    <a:pt x="2099711" y="31750"/>
                    <a:pt x="2056898" y="30480"/>
                  </a:cubicBezTo>
                  <a:cubicBezTo>
                    <a:pt x="1952436" y="26670"/>
                    <a:pt x="1846261" y="25400"/>
                    <a:pt x="1741798" y="22860"/>
                  </a:cubicBezTo>
                  <a:cubicBezTo>
                    <a:pt x="1726386" y="22860"/>
                    <a:pt x="1709261" y="22860"/>
                    <a:pt x="1693848" y="22860"/>
                  </a:cubicBezTo>
                  <a:cubicBezTo>
                    <a:pt x="1668161" y="22860"/>
                    <a:pt x="1642473" y="22860"/>
                    <a:pt x="1618498" y="22860"/>
                  </a:cubicBezTo>
                  <a:cubicBezTo>
                    <a:pt x="1563698" y="22860"/>
                    <a:pt x="1508898" y="22860"/>
                    <a:pt x="1455811" y="24130"/>
                  </a:cubicBezTo>
                  <a:cubicBezTo>
                    <a:pt x="1409573" y="25400"/>
                    <a:pt x="630385" y="29210"/>
                    <a:pt x="584148" y="29210"/>
                  </a:cubicBezTo>
                  <a:cubicBezTo>
                    <a:pt x="508798" y="29210"/>
                    <a:pt x="433448" y="26670"/>
                    <a:pt x="358098" y="33020"/>
                  </a:cubicBezTo>
                  <a:cubicBezTo>
                    <a:pt x="318710" y="36830"/>
                    <a:pt x="281035" y="36830"/>
                    <a:pt x="243360" y="38100"/>
                  </a:cubicBezTo>
                  <a:cubicBezTo>
                    <a:pt x="178285" y="41910"/>
                    <a:pt x="113210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3548" y="1397767"/>
                    <a:pt x="87523" y="1399037"/>
                    <a:pt x="109785" y="1399037"/>
                  </a:cubicBezTo>
                  <a:cubicBezTo>
                    <a:pt x="142323" y="1399037"/>
                    <a:pt x="176573" y="1396497"/>
                    <a:pt x="209110" y="1399037"/>
                  </a:cubicBezTo>
                  <a:cubicBezTo>
                    <a:pt x="262198" y="1402847"/>
                    <a:pt x="315285" y="1405387"/>
                    <a:pt x="368373" y="1404117"/>
                  </a:cubicBezTo>
                  <a:cubicBezTo>
                    <a:pt x="402623" y="1402847"/>
                    <a:pt x="435160" y="1405387"/>
                    <a:pt x="469410" y="1405387"/>
                  </a:cubicBezTo>
                  <a:cubicBezTo>
                    <a:pt x="519073" y="1405387"/>
                    <a:pt x="568735" y="1404117"/>
                    <a:pt x="618398" y="1405387"/>
                  </a:cubicBezTo>
                  <a:cubicBezTo>
                    <a:pt x="692035" y="1406657"/>
                    <a:pt x="1500336" y="1396497"/>
                    <a:pt x="1575686" y="1399037"/>
                  </a:cubicBezTo>
                  <a:cubicBezTo>
                    <a:pt x="1608223" y="1400307"/>
                    <a:pt x="1640761" y="1401577"/>
                    <a:pt x="1671586" y="1401577"/>
                  </a:cubicBezTo>
                  <a:cubicBezTo>
                    <a:pt x="1728098" y="1404117"/>
                    <a:pt x="1782898" y="1400307"/>
                    <a:pt x="1839411" y="1404117"/>
                  </a:cubicBezTo>
                  <a:cubicBezTo>
                    <a:pt x="1885648" y="1406657"/>
                    <a:pt x="1931886" y="1406657"/>
                    <a:pt x="1978123" y="1409197"/>
                  </a:cubicBezTo>
                  <a:cubicBezTo>
                    <a:pt x="2046623" y="1413007"/>
                    <a:pt x="2115123" y="1415547"/>
                    <a:pt x="2183623" y="1416817"/>
                  </a:cubicBezTo>
                  <a:cubicBezTo>
                    <a:pt x="2209311" y="1416817"/>
                    <a:pt x="2228016" y="1415547"/>
                    <a:pt x="224833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01470" y="1909837"/>
            <a:ext cx="9545504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470" y="2646691"/>
            <a:ext cx="9285060" cy="592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SDLC MODEL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WBS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FRAMEWORK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USED IN THE PROJECT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SNAPS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Factors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A1113C-F3A6-40B0-3292-43F13B0B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43772"/>
            <a:ext cx="13944600" cy="6476327"/>
          </a:xfrm>
        </p:spPr>
        <p:txBody>
          <a:bodyPr>
            <a:normAutofit/>
          </a:bodyPr>
          <a:lstStyle/>
          <a:p>
            <a:r>
              <a:rPr lang="en-US" b="1" dirty="0"/>
              <a:t>Challenges in Development- </a:t>
            </a:r>
            <a:r>
              <a:rPr lang="en-US" dirty="0"/>
              <a:t>Such as coding delays, integration complications,</a:t>
            </a:r>
          </a:p>
          <a:p>
            <a:pPr marL="0" indent="0">
              <a:buNone/>
            </a:pPr>
            <a:r>
              <a:rPr lang="en-US" dirty="0"/>
              <a:t>    team members experiencing illness, or implementation difficulties.</a:t>
            </a:r>
          </a:p>
          <a:p>
            <a:r>
              <a:rPr lang="en-US" b="1" dirty="0"/>
              <a:t>Compatibility Problems- </a:t>
            </a:r>
            <a:r>
              <a:rPr lang="en-US" dirty="0"/>
              <a:t>Including issues with various browsers, devices, or</a:t>
            </a:r>
          </a:p>
          <a:p>
            <a:pPr marL="0" indent="0">
              <a:buNone/>
            </a:pPr>
            <a:r>
              <a:rPr lang="en-US" dirty="0"/>
              <a:t>    operating systems being incompatible.</a:t>
            </a:r>
          </a:p>
          <a:p>
            <a:r>
              <a:rPr lang="en-US" b="1" dirty="0"/>
              <a:t>Performance Considerations- </a:t>
            </a:r>
            <a:r>
              <a:rPr lang="en-US" dirty="0"/>
              <a:t>Such as sluggish loading speeds.</a:t>
            </a:r>
          </a:p>
          <a:p>
            <a:r>
              <a:rPr lang="en-US" b="1" dirty="0"/>
              <a:t>Website Inaccessibility Due to Server Issues- </a:t>
            </a:r>
            <a:r>
              <a:rPr lang="en-US" dirty="0"/>
              <a:t>Technical glitches or server malfunctions resulting in downtime.</a:t>
            </a:r>
          </a:p>
          <a:p>
            <a:r>
              <a:rPr lang="en-US" b="1" dirty="0"/>
              <a:t>Delayed Responsiveness- </a:t>
            </a:r>
            <a:r>
              <a:rPr lang="en-US" dirty="0"/>
              <a:t>Performance lagging due to server overload or</a:t>
            </a:r>
          </a:p>
          <a:p>
            <a:pPr marL="0" indent="0">
              <a:buNone/>
            </a:pPr>
            <a:r>
              <a:rPr lang="en-US" dirty="0"/>
              <a:t>     inefficient coding.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8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Assessment</a:t>
            </a:r>
          </a:p>
        </p:txBody>
      </p:sp>
      <p:pic>
        <p:nvPicPr>
          <p:cNvPr id="9" name="Content Placeholder 8" descr="A graph with text overlay&#10;&#10;Description automatically generated">
            <a:extLst>
              <a:ext uri="{FF2B5EF4-FFF2-40B4-BE49-F238E27FC236}">
                <a16:creationId xmlns:a16="http://schemas.microsoft.com/office/drawing/2014/main" id="{3EEC2565-ECC7-05ED-6F69-5F31F113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305050"/>
            <a:ext cx="11277600" cy="5753100"/>
          </a:xfrm>
        </p:spPr>
      </p:pic>
    </p:spTree>
    <p:extLst>
      <p:ext uri="{BB962C8B-B14F-4D97-AF65-F5344CB8AC3E}">
        <p14:creationId xmlns:p14="http://schemas.microsoft.com/office/powerpoint/2010/main" val="379648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62400" y="1040041"/>
            <a:ext cx="8982439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Mitigation Plan</a:t>
            </a:r>
          </a:p>
        </p:txBody>
      </p:sp>
      <p:pic>
        <p:nvPicPr>
          <p:cNvPr id="11" name="Content Placeholder 10" descr="A white and black chart with black text&#10;&#10;Description automatically generated">
            <a:extLst>
              <a:ext uri="{FF2B5EF4-FFF2-40B4-BE49-F238E27FC236}">
                <a16:creationId xmlns:a16="http://schemas.microsoft.com/office/drawing/2014/main" id="{BB46B3CA-6566-B648-6DA2-2273F1BC5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15979"/>
            <a:ext cx="12039600" cy="5523121"/>
          </a:xfrm>
        </p:spPr>
      </p:pic>
    </p:spTree>
    <p:extLst>
      <p:ext uri="{BB962C8B-B14F-4D97-AF65-F5344CB8AC3E}">
        <p14:creationId xmlns:p14="http://schemas.microsoft.com/office/powerpoint/2010/main" val="1913652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317909" y="2659985"/>
            <a:ext cx="9185216" cy="2483515"/>
          </a:xfrm>
          <a:custGeom>
            <a:avLst/>
            <a:gdLst/>
            <a:ahLst/>
            <a:cxnLst/>
            <a:rect l="l" t="t" r="r" b="b"/>
            <a:pathLst>
              <a:path w="9185216" h="2483515">
                <a:moveTo>
                  <a:pt x="0" y="0"/>
                </a:moveTo>
                <a:lnTo>
                  <a:pt x="9185215" y="0"/>
                </a:lnTo>
                <a:lnTo>
                  <a:pt x="9185215" y="2483515"/>
                </a:lnTo>
                <a:lnTo>
                  <a:pt x="0" y="2483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8181490" y="5618919"/>
            <a:ext cx="8237846" cy="2614918"/>
          </a:xfrm>
          <a:custGeom>
            <a:avLst/>
            <a:gdLst/>
            <a:ahLst/>
            <a:cxnLst/>
            <a:rect l="l" t="t" r="r" b="b"/>
            <a:pathLst>
              <a:path w="8237846" h="2614918">
                <a:moveTo>
                  <a:pt x="0" y="0"/>
                </a:moveTo>
                <a:lnTo>
                  <a:pt x="8237846" y="0"/>
                </a:lnTo>
                <a:lnTo>
                  <a:pt x="8237846" y="2614918"/>
                </a:lnTo>
                <a:lnTo>
                  <a:pt x="0" y="261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Management Tools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Maintenance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0FB38B-8A07-4200-297B-49DE389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084" t="18823" r="18092" b="10590"/>
          <a:stretch/>
        </p:blipFill>
        <p:spPr>
          <a:xfrm>
            <a:off x="2286000" y="1943773"/>
            <a:ext cx="14173200" cy="6476327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Future Scope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A1113C-F3A6-40B0-3292-43F13B0B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43772"/>
            <a:ext cx="13944600" cy="647632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Interactive Fan Community: </a:t>
            </a:r>
            <a:r>
              <a:rPr lang="en-US" dirty="0"/>
              <a:t>We can integrate a forum or community section where fans can discuss games, players, and related topics. This can foster engagement and loyalty among users.</a:t>
            </a:r>
          </a:p>
          <a:p>
            <a:r>
              <a:rPr lang="en-US" b="1" dirty="0"/>
              <a:t>Fantasy Basketball League: </a:t>
            </a:r>
            <a:r>
              <a:rPr lang="en-US" dirty="0"/>
              <a:t>We can implement a fantasy basketball league where users can create their own teams, compete against each other, and earn points based on the player’s performances.</a:t>
            </a:r>
          </a:p>
          <a:p>
            <a:r>
              <a:rPr lang="en-US" b="1" dirty="0"/>
              <a:t>Merchandise Store: </a:t>
            </a:r>
            <a:r>
              <a:rPr lang="en-US" dirty="0"/>
              <a:t>We can offer an online store where fans can purchase team merchandise, jerseys, memorabilia, and other related items. This can be a significant revenue stream.</a:t>
            </a:r>
          </a:p>
          <a:p>
            <a:r>
              <a:rPr lang="en-US" b="1" dirty="0"/>
              <a:t>Mobile App Integration: </a:t>
            </a:r>
            <a:r>
              <a:rPr lang="en-US" dirty="0"/>
              <a:t>We can develop a companion mobile app for our website, allowing users to access all features on their smartphones and tablets for convenience on the go.</a:t>
            </a:r>
          </a:p>
          <a:p>
            <a:r>
              <a:rPr lang="en-US" b="1" dirty="0"/>
              <a:t>Social Media Integration: </a:t>
            </a:r>
            <a:r>
              <a:rPr lang="en-US" dirty="0"/>
              <a:t>We can enable users to share content from our website directly to their social media accounts, increasing visibility and attracting more visitors.</a:t>
            </a:r>
          </a:p>
          <a:p>
            <a:r>
              <a:rPr lang="en-US" b="1" dirty="0"/>
              <a:t>Player Profiles and Interviews: </a:t>
            </a:r>
            <a:r>
              <a:rPr lang="en-US" dirty="0"/>
              <a:t>We can provide in-depth profiles of players, including their career statistics, achievements, and personal backgrounds and  provide interviews with players to give fans insights into their lives on and off the court.</a:t>
            </a:r>
          </a:p>
        </p:txBody>
      </p:sp>
    </p:spTree>
    <p:extLst>
      <p:ext uri="{BB962C8B-B14F-4D97-AF65-F5344CB8AC3E}">
        <p14:creationId xmlns:p14="http://schemas.microsoft.com/office/powerpoint/2010/main" val="101118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ADCBEF-94CC-F8E8-615D-A8BE67D9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943772"/>
            <a:ext cx="14097000" cy="6400127"/>
          </a:xfrm>
        </p:spPr>
        <p:txBody>
          <a:bodyPr/>
          <a:lstStyle/>
          <a:p>
            <a:r>
              <a:rPr lang="en-US" dirty="0"/>
              <a:t>W3schools</a:t>
            </a:r>
          </a:p>
          <a:p>
            <a:r>
              <a:rPr lang="en-US" dirty="0"/>
              <a:t>Stack Overflow</a:t>
            </a:r>
          </a:p>
          <a:p>
            <a:r>
              <a:rPr lang="en-US" dirty="0"/>
              <a:t>NBAOfficial website</a:t>
            </a:r>
          </a:p>
          <a:p>
            <a:r>
              <a:rPr lang="en-US" dirty="0"/>
              <a:t>Google scoreboard</a:t>
            </a:r>
          </a:p>
          <a:p>
            <a:r>
              <a:rPr lang="en-US" dirty="0"/>
              <a:t>API Documentation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846586" y="4786884"/>
            <a:ext cx="8594829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99193" y="1314450"/>
            <a:ext cx="9545504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Project 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470" y="2850361"/>
            <a:ext cx="9285060" cy="470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We are developing a comprehensive basketball website offering website links to purchase ticket</a:t>
            </a:r>
          </a:p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A user-friendly sign-in page, quick access to team links, detailed information on upcoming events, matches, the latest news, and statistics on top scorers. </a:t>
            </a:r>
          </a:p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Additionally, users can personalize their experience with light-dark UI themes for optimal viewing.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23125" y="514781"/>
            <a:ext cx="15441750" cy="8466141"/>
            <a:chOff x="0" y="0"/>
            <a:chExt cx="2616621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93761" cy="1406657"/>
            </a:xfrm>
            <a:custGeom>
              <a:avLst/>
              <a:gdLst/>
              <a:ahLst/>
              <a:cxnLst/>
              <a:rect l="l" t="t" r="r" b="b"/>
              <a:pathLst>
                <a:path w="2593761" h="1406657">
                  <a:moveTo>
                    <a:pt x="2593761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91268" y="0"/>
                  </a:lnTo>
                  <a:lnTo>
                    <a:pt x="2574711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622971" cy="1433327"/>
            </a:xfrm>
            <a:custGeom>
              <a:avLst/>
              <a:gdLst/>
              <a:ahLst/>
              <a:cxnLst/>
              <a:rect l="l" t="t" r="r" b="b"/>
              <a:pathLst>
                <a:path w="2622971" h="1433327">
                  <a:moveTo>
                    <a:pt x="2588681" y="21590"/>
                  </a:moveTo>
                  <a:cubicBezTo>
                    <a:pt x="2589951" y="34290"/>
                    <a:pt x="2589951" y="44450"/>
                    <a:pt x="2591221" y="54610"/>
                  </a:cubicBezTo>
                  <a:cubicBezTo>
                    <a:pt x="2593761" y="84569"/>
                    <a:pt x="2595031" y="113856"/>
                    <a:pt x="2597571" y="142098"/>
                  </a:cubicBezTo>
                  <a:cubicBezTo>
                    <a:pt x="2597571" y="182891"/>
                    <a:pt x="2610271" y="987245"/>
                    <a:pt x="2616621" y="1028038"/>
                  </a:cubicBezTo>
                  <a:cubicBezTo>
                    <a:pt x="2622971" y="1089750"/>
                    <a:pt x="2619161" y="1152508"/>
                    <a:pt x="2619161" y="1214221"/>
                  </a:cubicBezTo>
                  <a:cubicBezTo>
                    <a:pt x="2619161" y="1268612"/>
                    <a:pt x="2620431" y="1318818"/>
                    <a:pt x="2621701" y="1372367"/>
                  </a:cubicBezTo>
                  <a:cubicBezTo>
                    <a:pt x="2621701" y="1393957"/>
                    <a:pt x="2621701" y="1407927"/>
                    <a:pt x="2621701" y="1432057"/>
                  </a:cubicBezTo>
                  <a:cubicBezTo>
                    <a:pt x="2598841" y="1432057"/>
                    <a:pt x="2578521" y="1433327"/>
                    <a:pt x="2555255" y="1432057"/>
                  </a:cubicBezTo>
                  <a:cubicBezTo>
                    <a:pt x="2425874" y="1426977"/>
                    <a:pt x="2294503" y="1433327"/>
                    <a:pt x="2165122" y="1428247"/>
                  </a:cubicBezTo>
                  <a:cubicBezTo>
                    <a:pt x="2087493" y="1424437"/>
                    <a:pt x="2011856" y="1426977"/>
                    <a:pt x="1934227" y="1424437"/>
                  </a:cubicBezTo>
                  <a:cubicBezTo>
                    <a:pt x="1898399" y="1423167"/>
                    <a:pt x="1862570" y="1421897"/>
                    <a:pt x="1826742" y="1420627"/>
                  </a:cubicBezTo>
                  <a:cubicBezTo>
                    <a:pt x="1804846" y="1420627"/>
                    <a:pt x="1784942" y="1421897"/>
                    <a:pt x="1763046" y="1421897"/>
                  </a:cubicBezTo>
                  <a:cubicBezTo>
                    <a:pt x="1707313" y="1420627"/>
                    <a:pt x="1554047" y="1421897"/>
                    <a:pt x="1498314" y="1420627"/>
                  </a:cubicBezTo>
                  <a:cubicBezTo>
                    <a:pt x="1458504" y="1419357"/>
                    <a:pt x="662315" y="1428247"/>
                    <a:pt x="622505" y="1426977"/>
                  </a:cubicBezTo>
                  <a:cubicBezTo>
                    <a:pt x="612553" y="1426977"/>
                    <a:pt x="600610" y="1428247"/>
                    <a:pt x="590658" y="1428247"/>
                  </a:cubicBezTo>
                  <a:cubicBezTo>
                    <a:pt x="566772" y="1428247"/>
                    <a:pt x="544877" y="1429517"/>
                    <a:pt x="520991" y="1429517"/>
                  </a:cubicBezTo>
                  <a:cubicBezTo>
                    <a:pt x="461277" y="1429517"/>
                    <a:pt x="403553" y="1428247"/>
                    <a:pt x="343839" y="1426977"/>
                  </a:cubicBezTo>
                  <a:cubicBezTo>
                    <a:pt x="308011" y="1425707"/>
                    <a:pt x="272182" y="1424437"/>
                    <a:pt x="238344" y="1423167"/>
                  </a:cubicBezTo>
                  <a:cubicBezTo>
                    <a:pt x="174649" y="1421897"/>
                    <a:pt x="110954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92" y="30480"/>
                    <a:pt x="93040" y="29210"/>
                  </a:cubicBezTo>
                  <a:cubicBezTo>
                    <a:pt x="146782" y="25400"/>
                    <a:pt x="200525" y="22860"/>
                    <a:pt x="256258" y="20320"/>
                  </a:cubicBezTo>
                  <a:cubicBezTo>
                    <a:pt x="294077" y="17780"/>
                    <a:pt x="331896" y="16510"/>
                    <a:pt x="367725" y="13970"/>
                  </a:cubicBezTo>
                  <a:cubicBezTo>
                    <a:pt x="403553" y="11430"/>
                    <a:pt x="441372" y="8890"/>
                    <a:pt x="477201" y="8890"/>
                  </a:cubicBezTo>
                  <a:cubicBezTo>
                    <a:pt x="517010" y="7620"/>
                    <a:pt x="556820" y="10160"/>
                    <a:pt x="596629" y="8890"/>
                  </a:cubicBezTo>
                  <a:cubicBezTo>
                    <a:pt x="646391" y="8890"/>
                    <a:pt x="1548075" y="6350"/>
                    <a:pt x="1597837" y="5080"/>
                  </a:cubicBezTo>
                  <a:cubicBezTo>
                    <a:pt x="1645609" y="3810"/>
                    <a:pt x="1693380" y="2540"/>
                    <a:pt x="1743142" y="2540"/>
                  </a:cubicBezTo>
                  <a:cubicBezTo>
                    <a:pt x="1824751" y="1270"/>
                    <a:pt x="1904370" y="0"/>
                    <a:pt x="1985979" y="0"/>
                  </a:cubicBezTo>
                  <a:cubicBezTo>
                    <a:pt x="2019818" y="0"/>
                    <a:pt x="2055646" y="2540"/>
                    <a:pt x="2089484" y="2540"/>
                  </a:cubicBezTo>
                  <a:cubicBezTo>
                    <a:pt x="2183036" y="3810"/>
                    <a:pt x="2278579" y="5080"/>
                    <a:pt x="2372131" y="7620"/>
                  </a:cubicBezTo>
                  <a:cubicBezTo>
                    <a:pt x="2421893" y="8890"/>
                    <a:pt x="2471655" y="12700"/>
                    <a:pt x="2521417" y="16510"/>
                  </a:cubicBezTo>
                  <a:cubicBezTo>
                    <a:pt x="2533359" y="16510"/>
                    <a:pt x="2545302" y="16510"/>
                    <a:pt x="2555255" y="16510"/>
                  </a:cubicBezTo>
                  <a:cubicBezTo>
                    <a:pt x="2569631" y="17780"/>
                    <a:pt x="2578521" y="20320"/>
                    <a:pt x="2588681" y="21590"/>
                  </a:cubicBezTo>
                  <a:close/>
                  <a:moveTo>
                    <a:pt x="2598841" y="1415547"/>
                  </a:moveTo>
                  <a:cubicBezTo>
                    <a:pt x="2600111" y="1399037"/>
                    <a:pt x="2601381" y="1386337"/>
                    <a:pt x="2601381" y="1373637"/>
                  </a:cubicBezTo>
                  <a:cubicBezTo>
                    <a:pt x="2600111" y="1313588"/>
                    <a:pt x="2598841" y="1258152"/>
                    <a:pt x="2598841" y="1198531"/>
                  </a:cubicBezTo>
                  <a:cubicBezTo>
                    <a:pt x="2598841" y="1171336"/>
                    <a:pt x="2601381" y="1144141"/>
                    <a:pt x="2600111" y="1116945"/>
                  </a:cubicBezTo>
                  <a:cubicBezTo>
                    <a:pt x="2600111" y="1091842"/>
                    <a:pt x="2598841" y="1065693"/>
                    <a:pt x="2597571" y="1040589"/>
                  </a:cubicBezTo>
                  <a:cubicBezTo>
                    <a:pt x="2592491" y="1001888"/>
                    <a:pt x="2581061" y="200672"/>
                    <a:pt x="2581061" y="161971"/>
                  </a:cubicBezTo>
                  <a:cubicBezTo>
                    <a:pt x="2578521" y="129546"/>
                    <a:pt x="2575981" y="96075"/>
                    <a:pt x="2573441" y="63500"/>
                  </a:cubicBezTo>
                  <a:cubicBezTo>
                    <a:pt x="2572171" y="44450"/>
                    <a:pt x="2570901" y="43180"/>
                    <a:pt x="2549283" y="41910"/>
                  </a:cubicBezTo>
                  <a:cubicBezTo>
                    <a:pt x="2543312" y="41910"/>
                    <a:pt x="2539331" y="41910"/>
                    <a:pt x="2533359" y="40640"/>
                  </a:cubicBezTo>
                  <a:cubicBezTo>
                    <a:pt x="2483598" y="36830"/>
                    <a:pt x="2431845" y="31750"/>
                    <a:pt x="2382084" y="30480"/>
                  </a:cubicBezTo>
                  <a:cubicBezTo>
                    <a:pt x="2260665" y="26670"/>
                    <a:pt x="2137256" y="25400"/>
                    <a:pt x="2015837" y="22860"/>
                  </a:cubicBezTo>
                  <a:cubicBezTo>
                    <a:pt x="1997922" y="22860"/>
                    <a:pt x="1978018" y="22860"/>
                    <a:pt x="1960103" y="22860"/>
                  </a:cubicBezTo>
                  <a:cubicBezTo>
                    <a:pt x="1930246" y="22860"/>
                    <a:pt x="1900389" y="22860"/>
                    <a:pt x="1872522" y="22860"/>
                  </a:cubicBezTo>
                  <a:cubicBezTo>
                    <a:pt x="1808828" y="22860"/>
                    <a:pt x="1745132" y="22860"/>
                    <a:pt x="1683428" y="24130"/>
                  </a:cubicBezTo>
                  <a:cubicBezTo>
                    <a:pt x="1629685" y="25400"/>
                    <a:pt x="724020" y="29210"/>
                    <a:pt x="670277" y="29210"/>
                  </a:cubicBezTo>
                  <a:cubicBezTo>
                    <a:pt x="582696" y="29210"/>
                    <a:pt x="495115" y="26670"/>
                    <a:pt x="407534" y="33020"/>
                  </a:cubicBezTo>
                  <a:cubicBezTo>
                    <a:pt x="361754" y="36830"/>
                    <a:pt x="317963" y="36830"/>
                    <a:pt x="274173" y="38100"/>
                  </a:cubicBezTo>
                  <a:cubicBezTo>
                    <a:pt x="198535" y="41910"/>
                    <a:pt x="122897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173" y="1397767"/>
                    <a:pt x="93040" y="1399037"/>
                    <a:pt x="118916" y="1399037"/>
                  </a:cubicBezTo>
                  <a:cubicBezTo>
                    <a:pt x="156735" y="1399037"/>
                    <a:pt x="196544" y="1396497"/>
                    <a:pt x="234363" y="1399037"/>
                  </a:cubicBezTo>
                  <a:cubicBezTo>
                    <a:pt x="296068" y="1402847"/>
                    <a:pt x="357773" y="1405387"/>
                    <a:pt x="419477" y="1404117"/>
                  </a:cubicBezTo>
                  <a:cubicBezTo>
                    <a:pt x="459287" y="1402847"/>
                    <a:pt x="497106" y="1405387"/>
                    <a:pt x="536915" y="1405387"/>
                  </a:cubicBezTo>
                  <a:cubicBezTo>
                    <a:pt x="594639" y="1405387"/>
                    <a:pt x="652363" y="1404117"/>
                    <a:pt x="710086" y="1405387"/>
                  </a:cubicBezTo>
                  <a:cubicBezTo>
                    <a:pt x="795677" y="1406657"/>
                    <a:pt x="1735180" y="1396497"/>
                    <a:pt x="1822761" y="1399037"/>
                  </a:cubicBezTo>
                  <a:cubicBezTo>
                    <a:pt x="1860580" y="1400307"/>
                    <a:pt x="1898399" y="1401577"/>
                    <a:pt x="1934227" y="1401577"/>
                  </a:cubicBezTo>
                  <a:cubicBezTo>
                    <a:pt x="1999913" y="1404117"/>
                    <a:pt x="2063608" y="1400307"/>
                    <a:pt x="2129294" y="1404117"/>
                  </a:cubicBezTo>
                  <a:cubicBezTo>
                    <a:pt x="2183036" y="1406657"/>
                    <a:pt x="2236779" y="1406657"/>
                    <a:pt x="2290522" y="1409197"/>
                  </a:cubicBezTo>
                  <a:cubicBezTo>
                    <a:pt x="2370141" y="1413007"/>
                    <a:pt x="2449760" y="1415547"/>
                    <a:pt x="2529379" y="1416817"/>
                  </a:cubicBezTo>
                  <a:cubicBezTo>
                    <a:pt x="2559236" y="1416817"/>
                    <a:pt x="2578521" y="1415547"/>
                    <a:pt x="2598841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3575909" y="2246631"/>
            <a:ext cx="11136181" cy="6257473"/>
          </a:xfrm>
          <a:custGeom>
            <a:avLst/>
            <a:gdLst/>
            <a:ahLst/>
            <a:cxnLst/>
            <a:rect l="l" t="t" r="r" b="b"/>
            <a:pathLst>
              <a:path w="11136181" h="6257473">
                <a:moveTo>
                  <a:pt x="0" y="0"/>
                </a:moveTo>
                <a:lnTo>
                  <a:pt x="11136182" y="0"/>
                </a:lnTo>
                <a:lnTo>
                  <a:pt x="11136182" y="6257473"/>
                </a:lnTo>
                <a:lnTo>
                  <a:pt x="0" y="625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4695599" y="1247775"/>
            <a:ext cx="8896803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dirty="0">
                <a:solidFill>
                  <a:srgbClr val="000000"/>
                </a:solidFill>
                <a:latin typeface="Sacramento"/>
              </a:rPr>
              <a:t>SCRUM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601885" y="2166838"/>
            <a:ext cx="13084230" cy="5953325"/>
          </a:xfrm>
          <a:custGeom>
            <a:avLst/>
            <a:gdLst/>
            <a:ahLst/>
            <a:cxnLst/>
            <a:rect l="l" t="t" r="r" b="b"/>
            <a:pathLst>
              <a:path w="13084230" h="5953325">
                <a:moveTo>
                  <a:pt x="0" y="0"/>
                </a:moveTo>
                <a:lnTo>
                  <a:pt x="13084230" y="0"/>
                </a:lnTo>
                <a:lnTo>
                  <a:pt x="13084230" y="5953324"/>
                </a:lnTo>
                <a:lnTo>
                  <a:pt x="0" y="595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6670939" y="1040041"/>
            <a:ext cx="51908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WBS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39000" y="1714501"/>
            <a:ext cx="3965690" cy="738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Tech Stack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HTML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CSS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JavaScript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Framework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Node JS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Express JS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Software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Visual Studio Code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Smart Sheet (for Gantt chart)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Lucid Chart(ER Diagram)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Jira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Firebase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MS Excel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7839" y="942317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Tools and Framework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Resource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0800" y="3527108"/>
            <a:ext cx="13182600" cy="3802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Dhruv Shah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Frontend Development (HTML, CSS, JS)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Kevin Binu Mathew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Database (Firebase)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 Krishna Shankar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Backend Development (Node.js, JS) and REST API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Vashishth Gajjar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Frontend Development (HTML, CSS, JS)</a:t>
            </a: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Gantt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F61DE9-9ECC-22F8-777A-5FD323656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89507"/>
            <a:ext cx="1296887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307879" y="3002405"/>
            <a:ext cx="13916920" cy="3774804"/>
          </a:xfrm>
          <a:custGeom>
            <a:avLst/>
            <a:gdLst/>
            <a:ahLst/>
            <a:cxnLst/>
            <a:rect l="l" t="t" r="r" b="b"/>
            <a:pathLst>
              <a:path w="13916920" h="3774804">
                <a:moveTo>
                  <a:pt x="0" y="0"/>
                </a:moveTo>
                <a:lnTo>
                  <a:pt x="13916920" y="0"/>
                </a:lnTo>
                <a:lnTo>
                  <a:pt x="13916920" y="3774804"/>
                </a:lnTo>
                <a:lnTo>
                  <a:pt x="0" y="3774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Cost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725</Words>
  <Application>Microsoft Office PowerPoint</Application>
  <PresentationFormat>Custom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Glacial Indifference</vt:lpstr>
      <vt:lpstr>Sacramento</vt:lpstr>
      <vt:lpstr>Arial</vt:lpstr>
      <vt:lpstr>Times New Roman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 PPT</dc:title>
  <dc:creator>Shah, Dhruv Vikram</dc:creator>
  <cp:lastModifiedBy>Gajjar, Vashishth Kuntalbhai</cp:lastModifiedBy>
  <cp:revision>26</cp:revision>
  <dcterms:created xsi:type="dcterms:W3CDTF">2006-08-16T00:00:00Z</dcterms:created>
  <dcterms:modified xsi:type="dcterms:W3CDTF">2024-05-01T23:14:30Z</dcterms:modified>
  <dc:identifier>DAGCcRLstSk</dc:identifier>
</cp:coreProperties>
</file>